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365877" y="-828674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85" y="2412120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87447" y="4441746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349" y="2412120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88982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696" y="3288982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1843" y="3288982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1994" y="3288982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139" y="3288982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86576" y="3288982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2139142" y="2412119"/>
            <a:ext cx="6076170" cy="780921"/>
          </a:xfrm>
          <a:prstGeom prst="roundRect">
            <a:avLst>
              <a:gd name="adj" fmla="val 998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2124854" y="3258459"/>
            <a:ext cx="6090458" cy="1199238"/>
          </a:xfrm>
          <a:prstGeom prst="roundRect">
            <a:avLst>
              <a:gd name="adj" fmla="val 9519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7419</TotalTime>
  <Words>50</Words>
  <Application>Microsoft Macintosh PowerPoint</Application>
  <PresentationFormat>Widescreen</PresentationFormat>
  <Paragraphs>21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41</cp:revision>
  <dcterms:created xsi:type="dcterms:W3CDTF">2021-10-18T14:27:32Z</dcterms:created>
  <dcterms:modified xsi:type="dcterms:W3CDTF">2021-11-06T07:49:08Z</dcterms:modified>
</cp:coreProperties>
</file>